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5143500" type="screen16x9"/>
  <p:notesSz cx="9144000" cy="5143500"/>
  <p:defaultTextStyle>
    <a:defPPr>
      <a:defRPr lang="ru-RU"/>
    </a:defPPr>
    <a:lvl1pPr marL="0" algn="l" defTabSz="679952">
      <a:defRPr sz="1400">
        <a:solidFill>
          <a:schemeClr val="tx1"/>
        </a:solidFill>
        <a:latin typeface="+mn-lt"/>
        <a:ea typeface="+mn-ea"/>
        <a:cs typeface="+mn-cs"/>
      </a:defRPr>
    </a:lvl1pPr>
    <a:lvl2pPr marL="339806" algn="l" defTabSz="679952">
      <a:defRPr sz="1400">
        <a:solidFill>
          <a:schemeClr val="tx1"/>
        </a:solidFill>
        <a:latin typeface="+mn-lt"/>
        <a:ea typeface="+mn-ea"/>
        <a:cs typeface="+mn-cs"/>
      </a:defRPr>
    </a:lvl2pPr>
    <a:lvl3pPr marL="679952" algn="l" defTabSz="679952">
      <a:defRPr sz="1400">
        <a:solidFill>
          <a:schemeClr val="tx1"/>
        </a:solidFill>
        <a:latin typeface="+mn-lt"/>
        <a:ea typeface="+mn-ea"/>
        <a:cs typeface="+mn-cs"/>
      </a:defRPr>
    </a:lvl3pPr>
    <a:lvl4pPr marL="1019929" algn="l" defTabSz="679952">
      <a:defRPr sz="1400">
        <a:solidFill>
          <a:schemeClr val="tx1"/>
        </a:solidFill>
        <a:latin typeface="+mn-lt"/>
        <a:ea typeface="+mn-ea"/>
        <a:cs typeface="+mn-cs"/>
      </a:defRPr>
    </a:lvl4pPr>
    <a:lvl5pPr marL="1359904" algn="l" defTabSz="679952">
      <a:defRPr sz="1400">
        <a:solidFill>
          <a:schemeClr val="tx1"/>
        </a:solidFill>
        <a:latin typeface="+mn-lt"/>
        <a:ea typeface="+mn-ea"/>
        <a:cs typeface="+mn-cs"/>
      </a:defRPr>
    </a:lvl5pPr>
    <a:lvl6pPr marL="1700050" algn="l" defTabSz="679952">
      <a:defRPr sz="1400">
        <a:solidFill>
          <a:schemeClr val="tx1"/>
        </a:solidFill>
        <a:latin typeface="+mn-lt"/>
        <a:ea typeface="+mn-ea"/>
        <a:cs typeface="+mn-cs"/>
      </a:defRPr>
    </a:lvl6pPr>
    <a:lvl7pPr marL="2039854" algn="l" defTabSz="679952">
      <a:defRPr sz="1400">
        <a:solidFill>
          <a:schemeClr val="tx1"/>
        </a:solidFill>
        <a:latin typeface="+mn-lt"/>
        <a:ea typeface="+mn-ea"/>
        <a:cs typeface="+mn-cs"/>
      </a:defRPr>
    </a:lvl7pPr>
    <a:lvl8pPr marL="2379662" algn="l" defTabSz="679952">
      <a:defRPr sz="1400">
        <a:solidFill>
          <a:schemeClr val="tx1"/>
        </a:solidFill>
        <a:latin typeface="+mn-lt"/>
        <a:ea typeface="+mn-ea"/>
        <a:cs typeface="+mn-cs"/>
      </a:defRPr>
    </a:lvl8pPr>
    <a:lvl9pPr marL="2719691" algn="l" defTabSz="679952">
      <a:defRPr sz="14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1840" indent="0" algn="ctr">
              <a:buNone/>
              <a:defRPr sz="1500"/>
            </a:lvl2pPr>
            <a:lvl3pPr marL="683794" indent="0" algn="ctr">
              <a:buNone/>
              <a:defRPr sz="1400"/>
            </a:lvl3pPr>
            <a:lvl4pPr marL="1025691" indent="0" algn="ctr">
              <a:buNone/>
              <a:defRPr sz="1200"/>
            </a:lvl4pPr>
            <a:lvl5pPr marL="1367588" indent="0" algn="ctr">
              <a:buNone/>
              <a:defRPr sz="1200"/>
            </a:lvl5pPr>
            <a:lvl6pPr marL="1709543" indent="0" algn="ctr">
              <a:buNone/>
              <a:defRPr sz="1200"/>
            </a:lvl6pPr>
            <a:lvl7pPr marL="2051381" indent="0" algn="ctr">
              <a:buNone/>
              <a:defRPr sz="1200"/>
            </a:lvl7pPr>
            <a:lvl8pPr marL="2393220" indent="0" algn="ctr">
              <a:buNone/>
              <a:defRPr sz="1200"/>
            </a:lvl8pPr>
            <a:lvl9pPr marL="2735060" indent="0" algn="ctr">
              <a:buNone/>
              <a:defRPr sz="12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757A5C4-763D-4FF3-AD8A-4001D70C88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657C9C-0CF3-439D-8B87-B172A13F8E8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757A5C4-763D-4FF3-AD8A-4001D70C88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657C9C-0CF3-439D-8B87-B172A13F8E8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543676" y="273843"/>
            <a:ext cx="1971675" cy="4358879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28653" y="273843"/>
            <a:ext cx="5800725" cy="4358879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757A5C4-763D-4FF3-AD8A-4001D70C88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657C9C-0CF3-439D-8B87-B172A13F8E8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2_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defTabSz="685800">
              <a:defRPr/>
            </a:pPr>
            <a:fld id="{A8A5B055-54BE-42A4-8DC8-10ED2ADEA08A}" type="datetimeFigureOut">
              <a:rPr lang="ru-RU">
                <a:solidFill>
                  <a:prstClr val="black">
                    <a:tint val="75000"/>
                  </a:prstClr>
                </a:solidFill>
                <a:cs typeface="Arial"/>
              </a:rPr>
              <a:t>09.07.2026</a:t>
            </a:fld>
            <a:endParaRPr lang="ru-RU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685800">
              <a:defRPr/>
            </a:pPr>
            <a:fld id="{9E1444EC-30F4-4546-BA0E-14E28119766D}" type="slidenum">
              <a:rPr lang="ru-RU">
                <a:solidFill>
                  <a:prstClr val="black">
                    <a:tint val="75000"/>
                  </a:prstClr>
                </a:solidFill>
                <a:cs typeface="Arial"/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273847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757A5C4-763D-4FF3-AD8A-4001D70C88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657C9C-0CF3-439D-8B87-B172A13F8E8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3887" y="128230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23887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184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37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569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6758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095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13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32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35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757A5C4-763D-4FF3-AD8A-4001D70C88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657C9C-0CF3-439D-8B87-B172A13F8E8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628650" y="1369218"/>
            <a:ext cx="3886200" cy="3263504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629150" y="1369218"/>
            <a:ext cx="3886200" cy="3263504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757A5C4-763D-4FF3-AD8A-4001D70C88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657C9C-0CF3-439D-8B87-B172A13F8E8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9841" y="273844"/>
            <a:ext cx="7886700" cy="994172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1840" indent="0">
              <a:buNone/>
              <a:defRPr sz="1500" b="1"/>
            </a:lvl2pPr>
            <a:lvl3pPr marL="683794" indent="0">
              <a:buNone/>
              <a:defRPr sz="1400" b="1"/>
            </a:lvl3pPr>
            <a:lvl4pPr marL="1025691" indent="0">
              <a:buNone/>
              <a:defRPr sz="1200" b="1"/>
            </a:lvl4pPr>
            <a:lvl5pPr marL="1367588" indent="0">
              <a:buNone/>
              <a:defRPr sz="1200" b="1"/>
            </a:lvl5pPr>
            <a:lvl6pPr marL="1709543" indent="0">
              <a:buNone/>
              <a:defRPr sz="1200" b="1"/>
            </a:lvl6pPr>
            <a:lvl7pPr marL="2051381" indent="0">
              <a:buNone/>
              <a:defRPr sz="1200" b="1"/>
            </a:lvl7pPr>
            <a:lvl8pPr marL="2393220" indent="0">
              <a:buNone/>
              <a:defRPr sz="1200" b="1"/>
            </a:lvl8pPr>
            <a:lvl9pPr marL="2735060" indent="0">
              <a:buNone/>
              <a:defRPr sz="12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29842" y="1878807"/>
            <a:ext cx="3868340" cy="2763441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29154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1840" indent="0">
              <a:buNone/>
              <a:defRPr sz="1500" b="1"/>
            </a:lvl2pPr>
            <a:lvl3pPr marL="683794" indent="0">
              <a:buNone/>
              <a:defRPr sz="1400" b="1"/>
            </a:lvl3pPr>
            <a:lvl4pPr marL="1025691" indent="0">
              <a:buNone/>
              <a:defRPr sz="1200" b="1"/>
            </a:lvl4pPr>
            <a:lvl5pPr marL="1367588" indent="0">
              <a:buNone/>
              <a:defRPr sz="1200" b="1"/>
            </a:lvl5pPr>
            <a:lvl6pPr marL="1709543" indent="0">
              <a:buNone/>
              <a:defRPr sz="1200" b="1"/>
            </a:lvl6pPr>
            <a:lvl7pPr marL="2051381" indent="0">
              <a:buNone/>
              <a:defRPr sz="1200" b="1"/>
            </a:lvl7pPr>
            <a:lvl8pPr marL="2393220" indent="0">
              <a:buNone/>
              <a:defRPr sz="1200" b="1"/>
            </a:lvl8pPr>
            <a:lvl9pPr marL="2735060" indent="0">
              <a:buNone/>
              <a:defRPr sz="12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4629154" y="1878807"/>
            <a:ext cx="3887391" cy="2763441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757A5C4-763D-4FF3-AD8A-4001D70C88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657C9C-0CF3-439D-8B87-B172A13F8E8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757A5C4-763D-4FF3-AD8A-4001D70C88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657C9C-0CF3-439D-8B87-B172A13F8E8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757A5C4-763D-4FF3-AD8A-4001D70C88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657C9C-0CF3-439D-8B87-B172A13F8E8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1840" indent="0">
              <a:buNone/>
              <a:defRPr sz="1100"/>
            </a:lvl2pPr>
            <a:lvl3pPr marL="683794" indent="0">
              <a:buNone/>
              <a:defRPr sz="900"/>
            </a:lvl3pPr>
            <a:lvl4pPr marL="1025691" indent="0">
              <a:buNone/>
              <a:defRPr sz="800"/>
            </a:lvl4pPr>
            <a:lvl5pPr marL="1367588" indent="0">
              <a:buNone/>
              <a:defRPr sz="800"/>
            </a:lvl5pPr>
            <a:lvl6pPr marL="1709543" indent="0">
              <a:buNone/>
              <a:defRPr sz="800"/>
            </a:lvl6pPr>
            <a:lvl7pPr marL="2051381" indent="0">
              <a:buNone/>
              <a:defRPr sz="800"/>
            </a:lvl7pPr>
            <a:lvl8pPr marL="2393220" indent="0">
              <a:buNone/>
              <a:defRPr sz="800"/>
            </a:lvl8pPr>
            <a:lvl9pPr marL="2735060" indent="0">
              <a:buNone/>
              <a:defRPr sz="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757A5C4-763D-4FF3-AD8A-4001D70C88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657C9C-0CF3-439D-8B87-B172A13F8E8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1840" indent="0">
              <a:buNone/>
              <a:defRPr sz="2100"/>
            </a:lvl2pPr>
            <a:lvl3pPr marL="683794" indent="0">
              <a:buNone/>
              <a:defRPr sz="1800"/>
            </a:lvl3pPr>
            <a:lvl4pPr marL="1025691" indent="0">
              <a:buNone/>
              <a:defRPr sz="1500"/>
            </a:lvl4pPr>
            <a:lvl5pPr marL="1367588" indent="0">
              <a:buNone/>
              <a:defRPr sz="1500"/>
            </a:lvl5pPr>
            <a:lvl6pPr marL="1709543" indent="0">
              <a:buNone/>
              <a:defRPr sz="1500"/>
            </a:lvl6pPr>
            <a:lvl7pPr marL="2051381" indent="0">
              <a:buNone/>
              <a:defRPr sz="1500"/>
            </a:lvl7pPr>
            <a:lvl8pPr marL="2393220" indent="0">
              <a:buNone/>
              <a:defRPr sz="1500"/>
            </a:lvl8pPr>
            <a:lvl9pPr marL="2735060" indent="0">
              <a:buNone/>
              <a:defRPr sz="15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1840" indent="0">
              <a:buNone/>
              <a:defRPr sz="1100"/>
            </a:lvl2pPr>
            <a:lvl3pPr marL="683794" indent="0">
              <a:buNone/>
              <a:defRPr sz="900"/>
            </a:lvl3pPr>
            <a:lvl4pPr marL="1025691" indent="0">
              <a:buNone/>
              <a:defRPr sz="800"/>
            </a:lvl4pPr>
            <a:lvl5pPr marL="1367588" indent="0">
              <a:buNone/>
              <a:defRPr sz="800"/>
            </a:lvl5pPr>
            <a:lvl6pPr marL="1709543" indent="0">
              <a:buNone/>
              <a:defRPr sz="800"/>
            </a:lvl6pPr>
            <a:lvl7pPr marL="2051381" indent="0">
              <a:buNone/>
              <a:defRPr sz="800"/>
            </a:lvl7pPr>
            <a:lvl8pPr marL="2393220" indent="0">
              <a:buNone/>
              <a:defRPr sz="800"/>
            </a:lvl8pPr>
            <a:lvl9pPr marL="2735060" indent="0">
              <a:buNone/>
              <a:defRPr sz="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757A5C4-763D-4FF3-AD8A-4001D70C88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657C9C-0CF3-439D-8B87-B172A13F8E8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403" tIns="34289" rIns="68403" bIns="34289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68403" tIns="34289" rIns="68403" bIns="34289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403" tIns="34289" rIns="68403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3794">
              <a:defRPr/>
            </a:pPr>
            <a:fld id="{3757A5C4-763D-4FF3-AD8A-4001D70C88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403" tIns="34289" rIns="68403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3794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403" tIns="34289" rIns="68403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3794">
              <a:defRPr/>
            </a:pPr>
            <a:fld id="{11657C9C-0CF3-439D-8B87-B172A13F8E8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4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683794">
        <a:lnSpc>
          <a:spcPct val="90000"/>
        </a:lnSpc>
        <a:spcBef>
          <a:spcPts val="0"/>
        </a:spcBef>
        <a:buNone/>
        <a:defRPr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0978" indent="-170978" algn="l" defTabSz="683794">
        <a:lnSpc>
          <a:spcPct val="90000"/>
        </a:lnSpc>
        <a:spcBef>
          <a:spcPts val="750"/>
        </a:spcBef>
        <a:buFont typeface="Arial"/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12933" indent="-170978" algn="l" defTabSz="683794">
        <a:lnSpc>
          <a:spcPct val="90000"/>
        </a:lnSpc>
        <a:spcBef>
          <a:spcPts val="375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854771" indent="-170978" algn="l" defTabSz="683794">
        <a:lnSpc>
          <a:spcPct val="90000"/>
        </a:lnSpc>
        <a:spcBef>
          <a:spcPts val="375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3pPr>
      <a:lvl4pPr marL="1196610" indent="-170978" algn="l" defTabSz="683794">
        <a:lnSpc>
          <a:spcPct val="90000"/>
        </a:lnSpc>
        <a:spcBef>
          <a:spcPts val="375"/>
        </a:spcBef>
        <a:buFont typeface="Arial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4pPr>
      <a:lvl5pPr marL="1538450" indent="-170978" algn="l" defTabSz="683794">
        <a:lnSpc>
          <a:spcPct val="90000"/>
        </a:lnSpc>
        <a:spcBef>
          <a:spcPts val="375"/>
        </a:spcBef>
        <a:buFont typeface="Arial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5pPr>
      <a:lvl6pPr marL="1880404" indent="-170978" algn="l" defTabSz="683794">
        <a:lnSpc>
          <a:spcPct val="90000"/>
        </a:lnSpc>
        <a:spcBef>
          <a:spcPts val="375"/>
        </a:spcBef>
        <a:buFont typeface="Arial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6pPr>
      <a:lvl7pPr marL="2222302" indent="-170978" algn="l" defTabSz="683794">
        <a:lnSpc>
          <a:spcPct val="90000"/>
        </a:lnSpc>
        <a:spcBef>
          <a:spcPts val="375"/>
        </a:spcBef>
        <a:buFont typeface="Arial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7pPr>
      <a:lvl8pPr marL="2564198" indent="-170978" algn="l" defTabSz="683794">
        <a:lnSpc>
          <a:spcPct val="90000"/>
        </a:lnSpc>
        <a:spcBef>
          <a:spcPts val="375"/>
        </a:spcBef>
        <a:buFont typeface="Arial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8pPr>
      <a:lvl9pPr marL="2906153" indent="-170978" algn="l" defTabSz="683794">
        <a:lnSpc>
          <a:spcPct val="90000"/>
        </a:lnSpc>
        <a:spcBef>
          <a:spcPts val="375"/>
        </a:spcBef>
        <a:buFont typeface="Arial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3794"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341840" algn="l" defTabSz="683794">
        <a:defRPr sz="1400">
          <a:solidFill>
            <a:schemeClr val="tx1"/>
          </a:solidFill>
          <a:latin typeface="+mn-lt"/>
          <a:ea typeface="+mn-ea"/>
          <a:cs typeface="+mn-cs"/>
        </a:defRPr>
      </a:lvl2pPr>
      <a:lvl3pPr marL="683794" algn="l" defTabSz="683794">
        <a:defRPr sz="1400">
          <a:solidFill>
            <a:schemeClr val="tx1"/>
          </a:solidFill>
          <a:latin typeface="+mn-lt"/>
          <a:ea typeface="+mn-ea"/>
          <a:cs typeface="+mn-cs"/>
        </a:defRPr>
      </a:lvl3pPr>
      <a:lvl4pPr marL="1025691" algn="l" defTabSz="683794">
        <a:defRPr sz="1400">
          <a:solidFill>
            <a:schemeClr val="tx1"/>
          </a:solidFill>
          <a:latin typeface="+mn-lt"/>
          <a:ea typeface="+mn-ea"/>
          <a:cs typeface="+mn-cs"/>
        </a:defRPr>
      </a:lvl4pPr>
      <a:lvl5pPr marL="1367588" algn="l" defTabSz="683794">
        <a:defRPr sz="1400">
          <a:solidFill>
            <a:schemeClr val="tx1"/>
          </a:solidFill>
          <a:latin typeface="+mn-lt"/>
          <a:ea typeface="+mn-ea"/>
          <a:cs typeface="+mn-cs"/>
        </a:defRPr>
      </a:lvl5pPr>
      <a:lvl6pPr marL="1709543" algn="l" defTabSz="683794">
        <a:defRPr sz="1400">
          <a:solidFill>
            <a:schemeClr val="tx1"/>
          </a:solidFill>
          <a:latin typeface="+mn-lt"/>
          <a:ea typeface="+mn-ea"/>
          <a:cs typeface="+mn-cs"/>
        </a:defRPr>
      </a:lvl6pPr>
      <a:lvl7pPr marL="2051381" algn="l" defTabSz="683794">
        <a:defRPr sz="1400">
          <a:solidFill>
            <a:schemeClr val="tx1"/>
          </a:solidFill>
          <a:latin typeface="+mn-lt"/>
          <a:ea typeface="+mn-ea"/>
          <a:cs typeface="+mn-cs"/>
        </a:defRPr>
      </a:lvl7pPr>
      <a:lvl8pPr marL="2393220" algn="l" defTabSz="683794">
        <a:defRPr sz="1400">
          <a:solidFill>
            <a:schemeClr val="tx1"/>
          </a:solidFill>
          <a:latin typeface="+mn-lt"/>
          <a:ea typeface="+mn-ea"/>
          <a:cs typeface="+mn-cs"/>
        </a:defRPr>
      </a:lvl8pPr>
      <a:lvl9pPr marL="2735060" algn="l" defTabSz="683794">
        <a:defRPr sz="14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AutoShape 2" descr="blob:https://web.telegram.org/841c7838-26dc-4def-9b55-e2c4eef591bf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 sz="1050"/>
          </a:p>
        </p:txBody>
      </p:sp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2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 sz="1050"/>
          </a:p>
        </p:txBody>
      </p:sp>
      <p:sp>
        <p:nvSpPr>
          <p:cNvPr id="9" name="Заголовок 1"/>
          <p:cNvSpPr txBox="1"/>
          <p:nvPr/>
        </p:nvSpPr>
        <p:spPr bwMode="auto">
          <a:xfrm>
            <a:off x="459581" y="1287658"/>
            <a:ext cx="8341519" cy="58959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ru-RU" sz="3200" b="1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rcRect l="22961" t="15983" r="74002" b="12730"/>
          <a:stretch/>
        </p:blipFill>
        <p:spPr bwMode="auto">
          <a:xfrm>
            <a:off x="275551" y="25245"/>
            <a:ext cx="326693" cy="5118254"/>
          </a:xfrm>
          <a:prstGeom prst="rect">
            <a:avLst/>
          </a:prstGeom>
          <a:ln>
            <a:noFill/>
          </a:ln>
        </p:spPr>
      </p:pic>
      <p:sp>
        <p:nvSpPr>
          <p:cNvPr id="8" name="Прямоугольник 7"/>
          <p:cNvSpPr/>
          <p:nvPr/>
        </p:nvSpPr>
        <p:spPr bwMode="auto">
          <a:xfrm>
            <a:off x="1067439" y="159584"/>
            <a:ext cx="72684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FF0000"/>
                </a:solidFill>
                <a:latin typeface="Arial"/>
                <a:cs typeface="Arial"/>
              </a:rPr>
              <a:t>НЕЗНАНИЕ ЗАКОНА 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srgbClr val="FF0000"/>
                </a:solidFill>
                <a:latin typeface="Arial"/>
                <a:cs typeface="Arial"/>
              </a:rPr>
              <a:t>НЕ ОСВОБОЖДАЕТ ОТ ОТВЕТСТВЕННОСТИ!!!</a:t>
            </a:r>
            <a:endParaRPr/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563108" y="1242201"/>
            <a:ext cx="8277125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Aft>
                <a:spcPts val="1200"/>
              </a:spcAft>
              <a:buFont typeface="Wingdings"/>
              <a:buChar char="Ø"/>
              <a:defRPr/>
            </a:pP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ст.275 УК РФ «Государственная измена» </a:t>
            </a:r>
            <a:b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</a:br>
            <a:r>
              <a:rPr sz="1600" b="1" i="1" u="none" dirty="0" err="1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лишение</a:t>
            </a:r>
            <a:r>
              <a:rPr sz="1600" b="1" i="1" u="none" dirty="0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свободы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на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срок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от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12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до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20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лет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со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штрафом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в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размере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до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500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тысяч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рублей</a:t>
            </a:r>
            <a:r>
              <a:rPr lang="ru-RU" sz="1600" b="1" i="1" dirty="0">
                <a:solidFill>
                  <a:srgbClr val="FF0000"/>
                </a:solidFill>
                <a:latin typeface="Arial"/>
                <a:cs typeface="Arial"/>
              </a:rPr>
              <a:t>, </a:t>
            </a:r>
            <a:r>
              <a:rPr lang="ru-RU" sz="1600" b="1" i="1" dirty="0" smtClean="0">
                <a:solidFill>
                  <a:srgbClr val="FF0000"/>
                </a:solidFill>
                <a:latin typeface="Arial"/>
              </a:rPr>
              <a:t>уголовная </a:t>
            </a:r>
            <a:r>
              <a:rPr lang="ru-RU" sz="1600" b="1" i="1" u="none" strike="noStrike" cap="none" spc="0" dirty="0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ответственность с </a:t>
            </a:r>
            <a:r>
              <a:rPr lang="ru-RU" sz="1600" b="1" i="1" u="none" strike="noStrike" cap="none" spc="0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16 </a:t>
            </a:r>
            <a:r>
              <a:rPr lang="ru-RU" sz="1600" b="1" i="1" u="none" strike="noStrike" cap="none" spc="0" dirty="0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лет</a:t>
            </a:r>
            <a:endParaRPr sz="1600" b="1" i="1" dirty="0">
              <a:solidFill>
                <a:srgbClr val="FF0000"/>
              </a:solidFill>
              <a:latin typeface="Arial"/>
              <a:cs typeface="Arial"/>
            </a:endParaRPr>
          </a:p>
          <a:p>
            <a:pPr marL="342900" indent="-342900" algn="ctr">
              <a:spcBef>
                <a:spcPts val="1200"/>
              </a:spcBef>
              <a:buFont typeface="Wingdings"/>
              <a:buChar char="Ø"/>
              <a:defRPr/>
            </a:pP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ст. 167 УК РФ </a:t>
            </a:r>
            <a:r>
              <a:rPr lang="ru-RU" sz="1600" b="1" i="1" u="none" strike="noStrike" cap="none" spc="0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«Умышленные уничтожение или повреждение чужого </a:t>
            </a:r>
            <a:r>
              <a:rPr lang="ru-RU" sz="1600" b="1" i="1" u="none" strike="noStrike" cap="none" spc="0" dirty="0" smtClean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имущества»</a:t>
            </a: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/>
            </a:r>
            <a:b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</a:br>
            <a:r>
              <a:rPr sz="1600" b="1" i="1" u="none" dirty="0" err="1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лишение</a:t>
            </a:r>
            <a:r>
              <a:rPr sz="1600" b="1" i="1" u="none" dirty="0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свободы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на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срок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до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2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лет</a:t>
            </a:r>
            <a:r>
              <a:rPr lang="ru-RU" sz="1600" b="1" i="1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, </a:t>
            </a:r>
            <a:r>
              <a:rPr lang="ru-RU" sz="1600" b="1" i="1" dirty="0">
                <a:solidFill>
                  <a:srgbClr val="FF0000"/>
                </a:solidFill>
                <a:latin typeface="Arial"/>
              </a:rPr>
              <a:t>уголовная </a:t>
            </a:r>
            <a:r>
              <a:rPr sz="1600" b="1" i="1" u="none" dirty="0" err="1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ответственность</a:t>
            </a:r>
            <a:r>
              <a:rPr lang="ru-RU" sz="1600" b="1" i="1" u="none" dirty="0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  <a:t/>
            </a:r>
            <a:br>
              <a:rPr lang="ru-RU" sz="1600" b="1" i="1" u="none" dirty="0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</a:br>
            <a:r>
              <a:rPr sz="1600" b="1" i="1" u="none" dirty="0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  <a:t>с 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14 </a:t>
            </a:r>
            <a:r>
              <a:rPr sz="1600" b="1" i="1" u="none" dirty="0" err="1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лет</a:t>
            </a:r>
            <a:endParaRPr sz="1600" b="1" i="1" dirty="0">
              <a:solidFill>
                <a:srgbClr val="FF0000"/>
              </a:solidFill>
              <a:latin typeface="Arial"/>
              <a:cs typeface="Arial"/>
            </a:endParaRPr>
          </a:p>
          <a:p>
            <a:pPr marL="342900" indent="-342900" algn="ctr">
              <a:spcBef>
                <a:spcPts val="1200"/>
              </a:spcBef>
              <a:buFont typeface="Wingdings"/>
              <a:buChar char="Ø"/>
              <a:defRPr/>
            </a:pP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ст.281 </a:t>
            </a: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УК РФ «</a:t>
            </a: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Диверсия</a:t>
            </a:r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»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i="1" dirty="0" smtClean="0">
                <a:solidFill>
                  <a:srgbClr val="FF0000"/>
                </a:solidFill>
                <a:latin typeface="Arial"/>
                <a:cs typeface="Arial"/>
              </a:rPr>
              <a:t>лишение </a:t>
            </a:r>
            <a:r>
              <a:rPr lang="ru-RU" sz="1600" b="1" i="1" dirty="0">
                <a:solidFill>
                  <a:srgbClr val="FF0000"/>
                </a:solidFill>
                <a:latin typeface="Arial"/>
                <a:cs typeface="Arial"/>
              </a:rPr>
              <a:t>свободы до 20 лет, </a:t>
            </a:r>
            <a:r>
              <a:rPr lang="ru-RU" sz="1600" b="1" i="1" dirty="0" smtClean="0">
                <a:solidFill>
                  <a:srgbClr val="FF0000"/>
                </a:solidFill>
                <a:latin typeface="Arial"/>
                <a:cs typeface="Arial"/>
              </a:rPr>
              <a:t>уголовная </a:t>
            </a:r>
            <a:r>
              <a:rPr lang="ru-RU" sz="1600" b="1" i="1" dirty="0">
                <a:solidFill>
                  <a:srgbClr val="FF0000"/>
                </a:solidFill>
                <a:latin typeface="Arial"/>
                <a:cs typeface="Arial"/>
              </a:rPr>
              <a:t>ответственность с 16 лет</a:t>
            </a:r>
            <a:endParaRPr sz="1600" b="1" i="1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pPr marL="342900" indent="-342900" algn="ctr">
              <a:spcBef>
                <a:spcPts val="1200"/>
              </a:spcBef>
              <a:buFont typeface="Wingdings"/>
              <a:buChar char="Ø"/>
              <a:defRPr/>
            </a:pP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ст.205 </a:t>
            </a: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УК РФ </a:t>
            </a:r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«</a:t>
            </a: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Террористический акт» </a:t>
            </a:r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/>
            </a:r>
            <a:b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</a:br>
            <a:r>
              <a:rPr lang="ru-RU" sz="1600" b="1" i="1" dirty="0" smtClean="0">
                <a:solidFill>
                  <a:srgbClr val="FF0000"/>
                </a:solidFill>
                <a:latin typeface="Arial"/>
                <a:cs typeface="Arial"/>
              </a:rPr>
              <a:t>до </a:t>
            </a:r>
            <a:r>
              <a:rPr lang="ru-RU" sz="1600" b="1" i="1" dirty="0">
                <a:solidFill>
                  <a:srgbClr val="FF0000"/>
                </a:solidFill>
                <a:latin typeface="Arial"/>
                <a:cs typeface="Arial"/>
              </a:rPr>
              <a:t>пожизненного лишения свободы,</a:t>
            </a: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600" b="1" i="1" dirty="0" smtClean="0">
                <a:solidFill>
                  <a:srgbClr val="FF0000"/>
                </a:solidFill>
                <a:latin typeface="Arial"/>
                <a:cs typeface="Arial"/>
              </a:rPr>
              <a:t>уголовная </a:t>
            </a:r>
            <a:r>
              <a:rPr lang="ru-RU" sz="1600" b="1" i="1" dirty="0">
                <a:solidFill>
                  <a:srgbClr val="FF0000"/>
                </a:solidFill>
                <a:latin typeface="Arial"/>
                <a:cs typeface="Arial"/>
              </a:rPr>
              <a:t>ответственность </a:t>
            </a:r>
            <a:r>
              <a:rPr lang="ru-RU" sz="1600" b="1" i="1" dirty="0" smtClean="0">
                <a:solidFill>
                  <a:srgbClr val="FF0000"/>
                </a:solidFill>
                <a:latin typeface="Arial"/>
                <a:cs typeface="Arial"/>
              </a:rPr>
              <a:t/>
            </a:r>
            <a:br>
              <a:rPr lang="ru-RU" sz="1600" b="1" i="1" dirty="0" smtClean="0">
                <a:solidFill>
                  <a:srgbClr val="FF0000"/>
                </a:solidFill>
                <a:latin typeface="Arial"/>
                <a:cs typeface="Arial"/>
              </a:rPr>
            </a:br>
            <a:r>
              <a:rPr lang="ru-RU" sz="1600" b="1" i="1" dirty="0" smtClean="0">
                <a:solidFill>
                  <a:srgbClr val="FF0000"/>
                </a:solidFill>
                <a:latin typeface="Arial"/>
                <a:cs typeface="Arial"/>
              </a:rPr>
              <a:t>с </a:t>
            </a:r>
            <a:r>
              <a:rPr lang="ru-RU" sz="1600" b="1" i="1" dirty="0">
                <a:solidFill>
                  <a:srgbClr val="FF0000"/>
                </a:solidFill>
                <a:latin typeface="Arial"/>
                <a:cs typeface="Arial"/>
              </a:rPr>
              <a:t>14 лет</a:t>
            </a:r>
            <a:endParaRPr sz="1600" dirty="0"/>
          </a:p>
        </p:txBody>
      </p:sp>
      <p:pic>
        <p:nvPicPr>
          <p:cNvPr id="1968785420" name="Рисунок 196878541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308396" y="5952"/>
            <a:ext cx="857374" cy="10826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theme/theme1.xml><?xml version="1.0" encoding="utf-8"?>
<a:theme xmlns:a="http://schemas.openxmlformats.org/drawingml/2006/main" name="2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14</Words>
  <Application>Microsoft Office PowerPoint</Application>
  <DocSecurity>0</DocSecurity>
  <PresentationFormat>Экран (16:9)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20_Тема Office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работы с несовершеннолетними, состоящими на внутреннем контроле в образовательной организации</dc:title>
  <dc:subject/>
  <dc:creator>Пользователь Windows</dc:creator>
  <cp:keywords/>
  <dc:description/>
  <cp:lastModifiedBy>Teacher</cp:lastModifiedBy>
  <cp:revision>403</cp:revision>
  <dcterms:created xsi:type="dcterms:W3CDTF">2023-03-13T05:12:03Z</dcterms:created>
  <dcterms:modified xsi:type="dcterms:W3CDTF">2026-07-09T06:00:05Z</dcterms:modified>
  <cp:category/>
  <dc:identifier/>
  <cp:contentStatus/>
  <dc:language/>
  <cp:version/>
</cp:coreProperties>
</file>